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16002000" cy="9144000"/>
  <p:notesSz cx="6858000" cy="9144000"/>
  <p:defaultTextStyle>
    <a:defPPr>
      <a:defRPr lang="en-US"/>
    </a:defPPr>
    <a:lvl1pPr marL="0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8444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36888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55332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73776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92220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B59"/>
    <a:srgbClr val="2075AE"/>
    <a:srgbClr val="BB4643"/>
    <a:srgbClr val="6B8537"/>
    <a:srgbClr val="AA1220"/>
    <a:srgbClr val="993300"/>
    <a:srgbClr val="87CD47"/>
    <a:srgbClr val="B618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78986" autoAdjust="0"/>
  </p:normalViewPr>
  <p:slideViewPr>
    <p:cSldViewPr>
      <p:cViewPr>
        <p:scale>
          <a:sx n="50" d="100"/>
          <a:sy n="50" d="100"/>
        </p:scale>
        <p:origin x="-972" y="-360"/>
      </p:cViewPr>
      <p:guideLst>
        <p:guide orient="horz" pos="2880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B6106-A174-430B-BDF1-A3BC49F437D4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5C2CF-D84B-4822-A9F3-6E9921C0FE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3718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1844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36888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55332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73776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840568"/>
            <a:ext cx="136017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5181600"/>
            <a:ext cx="11201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8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5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7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92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10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29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4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02537" y="488951"/>
            <a:ext cx="63007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0175" y="488951"/>
            <a:ext cx="186356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048" y="5875867"/>
            <a:ext cx="13601700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4048" y="3875618"/>
            <a:ext cx="1360170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844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368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553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7377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922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1066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291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4755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0175" y="2844800"/>
            <a:ext cx="12468225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35100" y="2844800"/>
            <a:ext cx="12468225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66184"/>
            <a:ext cx="14401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6817"/>
            <a:ext cx="7070329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" y="2899833"/>
            <a:ext cx="7070329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28795" y="2046817"/>
            <a:ext cx="7073106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28795" y="2899833"/>
            <a:ext cx="7073106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364067"/>
            <a:ext cx="5264548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337" y="364067"/>
            <a:ext cx="894556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1" y="1913467"/>
            <a:ext cx="5264548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504" y="6400800"/>
            <a:ext cx="9601200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36504" y="817033"/>
            <a:ext cx="9601200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6504" y="7156451"/>
            <a:ext cx="9601200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66184"/>
            <a:ext cx="14401800" cy="1524000"/>
          </a:xfrm>
          <a:prstGeom prst="rect">
            <a:avLst/>
          </a:prstGeom>
        </p:spPr>
        <p:txBody>
          <a:bodyPr vert="horz" lIns="143689" tIns="71844" rIns="143689" bIns="718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33601"/>
            <a:ext cx="14401800" cy="6034617"/>
          </a:xfrm>
          <a:prstGeom prst="rect">
            <a:avLst/>
          </a:prstGeom>
        </p:spPr>
        <p:txBody>
          <a:bodyPr vert="horz" lIns="143689" tIns="71844" rIns="143689" bIns="718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100" y="8475134"/>
            <a:ext cx="3733800" cy="486833"/>
          </a:xfrm>
          <a:prstGeom prst="rect">
            <a:avLst/>
          </a:prstGeom>
        </p:spPr>
        <p:txBody>
          <a:bodyPr vert="horz" lIns="143689" tIns="71844" rIns="143689" bIns="7184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A032-FE7F-4C4E-8017-BDFCA9C7BDF1}" type="datetimeFigureOut">
              <a:rPr lang="en-CA" smtClean="0"/>
              <a:pPr/>
              <a:t>05/01/2015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67350" y="8475134"/>
            <a:ext cx="5067300" cy="486833"/>
          </a:xfrm>
          <a:prstGeom prst="rect">
            <a:avLst/>
          </a:prstGeom>
        </p:spPr>
        <p:txBody>
          <a:bodyPr vert="horz" lIns="143689" tIns="71844" rIns="143689" bIns="7184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8100" y="8475134"/>
            <a:ext cx="3733800" cy="486833"/>
          </a:xfrm>
          <a:prstGeom prst="rect">
            <a:avLst/>
          </a:prstGeom>
        </p:spPr>
        <p:txBody>
          <a:bodyPr vert="horz" lIns="143689" tIns="71844" rIns="143689" bIns="7184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A23B-15F3-4CF0-BED9-27774FC9FC6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6888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8833" indent="-538833" algn="l" defTabSz="1436888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7472" indent="-449028" algn="l" defTabSz="143688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6110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14554" indent="-359222" algn="l" defTabSz="143688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32998" indent="-359222" algn="l" defTabSz="1436888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51442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69887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88331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106775" indent="-359222" algn="l" defTabSz="143688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1524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0"/>
            <a:ext cx="96012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006600"/>
                </a:solidFill>
                <a:latin typeface="Calibri Light" pitchFamily="34" charset="0"/>
                <a:ea typeface="Times New Roman"/>
              </a:rPr>
              <a:t>WEEKLY MENU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6600"/>
                </a:solidFill>
                <a:latin typeface="Calibri Light" pitchFamily="34" charset="0"/>
                <a:ea typeface="Times New Roman"/>
              </a:rPr>
              <a:t>Week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2299"/>
          <a:stretch>
            <a:fillRect/>
          </a:stretch>
        </p:blipFill>
        <p:spPr bwMode="auto">
          <a:xfrm>
            <a:off x="609600" y="0"/>
            <a:ext cx="2057400" cy="13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32766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64008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95250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2" cstate="print"/>
          <a:srcRect l="45242" t="21309"/>
          <a:stretch>
            <a:fillRect/>
          </a:stretch>
        </p:blipFill>
        <p:spPr bwMode="auto">
          <a:xfrm>
            <a:off x="12725400" y="1447800"/>
            <a:ext cx="29718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MONDAY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</a:pPr>
            <a:r>
              <a:rPr lang="en-CA" b="1" dirty="0" smtClean="0">
                <a:latin typeface="Calibri Light" pitchFamily="34" charset="0"/>
                <a:cs typeface="Arial" pitchFamily="34" charset="0"/>
              </a:rPr>
              <a:t>Ginger Beef with</a:t>
            </a:r>
          </a:p>
          <a:p>
            <a:pPr lvl="0" algn="ctr" defTabSz="914400" fontAlgn="base">
              <a:spcBef>
                <a:spcPct val="0"/>
              </a:spcBef>
            </a:pPr>
            <a:r>
              <a:rPr lang="en-CA" b="1" dirty="0" smtClean="0">
                <a:latin typeface="Calibri Light" pitchFamily="34" charset="0"/>
                <a:cs typeface="Arial" pitchFamily="34" charset="0"/>
              </a:rPr>
              <a:t>Vegetables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CA" i="1" dirty="0" smtClean="0">
                <a:latin typeface="Calibri Light" pitchFamily="34" charset="0"/>
                <a:cs typeface="Arial" pitchFamily="34" charset="0"/>
              </a:rPr>
              <a:t>Asian Steamed Noodles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CA" i="1" dirty="0" smtClean="0">
                <a:latin typeface="Calibri Light" pitchFamily="34" charset="0"/>
                <a:cs typeface="Arial" pitchFamily="34" charset="0"/>
              </a:rPr>
              <a:t>Vegetable Egg </a:t>
            </a:r>
            <a:r>
              <a:rPr lang="en-CA" i="1" dirty="0" smtClean="0">
                <a:latin typeface="Calibri Light" pitchFamily="34" charset="0"/>
                <a:cs typeface="Arial" pitchFamily="34" charset="0"/>
              </a:rPr>
              <a:t>Rolls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CA" i="1" dirty="0" smtClean="0">
                <a:latin typeface="Calibri Light" pitchFamily="34" charset="0"/>
                <a:cs typeface="Arial" pitchFamily="34" charset="0"/>
              </a:rPr>
              <a:t>Sweet &amp; Sour </a:t>
            </a:r>
            <a:r>
              <a:rPr lang="en-CA" i="1" dirty="0" smtClean="0">
                <a:latin typeface="Calibri Light" pitchFamily="34" charset="0"/>
                <a:cs typeface="Arial" pitchFamily="34" charset="0"/>
              </a:rPr>
              <a:t>Soup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en-CA" i="1" dirty="0" smtClean="0"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Arial" pitchFamily="34" charset="0"/>
              </a:rPr>
              <a:t>Spinach</a:t>
            </a:r>
            <a:r>
              <a:rPr kumimoji="0" lang="en-CA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cs typeface="Arial" pitchFamily="34" charset="0"/>
              </a:rPr>
              <a:t> &amp; Feta Salad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2766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TUESDAY</a:t>
            </a:r>
          </a:p>
          <a:p>
            <a:pPr algn="ctr"/>
            <a:endParaRPr lang="en-CA" sz="2000" b="1" dirty="0" smtClean="0">
              <a:latin typeface="Calibri Light" pitchFamily="34" charset="0"/>
            </a:endParaRPr>
          </a:p>
          <a:p>
            <a:pPr algn="ctr"/>
            <a:r>
              <a:rPr lang="en-CA" b="1" dirty="0" smtClean="0">
                <a:latin typeface="Calibri Light" pitchFamily="34" charset="0"/>
              </a:rPr>
              <a:t>Fish Tacos</a:t>
            </a: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endParaRPr lang="en-CA" b="1" dirty="0" smtClean="0">
              <a:latin typeface="Calibri Light" pitchFamily="34" charset="0"/>
            </a:endParaRPr>
          </a:p>
          <a:p>
            <a:pPr algn="ctr"/>
            <a:r>
              <a:rPr lang="en-CA" i="1" dirty="0" smtClean="0">
                <a:latin typeface="Calibri Light" pitchFamily="34" charset="0"/>
              </a:rPr>
              <a:t>Chicken </a:t>
            </a:r>
            <a:r>
              <a:rPr lang="en-CA" i="1" dirty="0" err="1" smtClean="0">
                <a:latin typeface="Calibri Light" pitchFamily="34" charset="0"/>
              </a:rPr>
              <a:t>Enchilladas</a:t>
            </a:r>
            <a:endParaRPr lang="en-CA" i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Mexican Rice</a:t>
            </a:r>
          </a:p>
          <a:p>
            <a:pPr algn="ctr"/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  <a:cs typeface="Arial" pitchFamily="34" charset="0"/>
              </a:rPr>
              <a:t>Refried Beans</a:t>
            </a:r>
          </a:p>
          <a:p>
            <a:pPr algn="ctr"/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  <a:cs typeface="Arial" pitchFamily="34" charset="0"/>
              </a:rPr>
              <a:t>Green Mango Salad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4008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WEDNESDAY</a:t>
            </a:r>
          </a:p>
          <a:p>
            <a:pPr algn="ctr"/>
            <a:endParaRPr lang="en-CA" sz="2000" dirty="0" smtClean="0"/>
          </a:p>
          <a:p>
            <a:pPr algn="ctr"/>
            <a:r>
              <a:rPr lang="en-US" b="1" dirty="0" smtClean="0">
                <a:latin typeface="Calibri Light" pitchFamily="34" charset="0"/>
              </a:rPr>
              <a:t>Italian Pork Chop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Herbed Pasta with Tomato or Cream Sauce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Fennel Salad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Caesar Salad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Garlic Bread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5250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THURSDAY</a:t>
            </a:r>
          </a:p>
          <a:p>
            <a:pPr algn="ctr"/>
            <a:endParaRPr lang="en-CA" sz="2000" dirty="0" smtClean="0"/>
          </a:p>
          <a:p>
            <a:pPr algn="ctr"/>
            <a:r>
              <a:rPr lang="en-CA" b="1" dirty="0" smtClean="0">
                <a:latin typeface="Calibri Light" pitchFamily="34" charset="0"/>
              </a:rPr>
              <a:t>Roasted Herb Chicken 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Roast Garlic Mashed Potatoes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Seasonal Ginger </a:t>
            </a:r>
            <a:r>
              <a:rPr lang="en-US" i="1" dirty="0" smtClean="0">
                <a:latin typeface="Calibri Light" pitchFamily="34" charset="0"/>
              </a:rPr>
              <a:t>Vegetables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Italian Wedding Soup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Fresh Dinner  Rolls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CA" dirty="0" smtClean="0">
              <a:latin typeface="Calibri Light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725400" y="1447800"/>
            <a:ext cx="3048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CA" sz="35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 Light" pitchFamily="34" charset="0"/>
                <a:cs typeface="Arial" pitchFamily="34" charset="0"/>
              </a:rPr>
              <a:t>FRIDAY</a:t>
            </a:r>
          </a:p>
          <a:p>
            <a:pPr algn="ctr"/>
            <a:endParaRPr lang="en-CA" sz="2000" dirty="0" smtClean="0"/>
          </a:p>
          <a:p>
            <a:pPr algn="ctr"/>
            <a:r>
              <a:rPr lang="en-CA" b="1" dirty="0" smtClean="0">
                <a:latin typeface="Calibri Light" pitchFamily="34" charset="0"/>
              </a:rPr>
              <a:t>Homemade Beef Burgers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Baked Potato Wedges</a:t>
            </a: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Tofu Burger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Carrot Soup</a:t>
            </a:r>
            <a:endParaRPr lang="en-US" i="1" dirty="0" smtClean="0">
              <a:latin typeface="Calibri Light" pitchFamily="34" charset="0"/>
            </a:endParaRPr>
          </a:p>
          <a:p>
            <a:pPr algn="ctr"/>
            <a:endParaRPr lang="en-US" i="1" dirty="0" smtClean="0">
              <a:latin typeface="Calibri Light" pitchFamily="34" charset="0"/>
            </a:endParaRPr>
          </a:p>
          <a:p>
            <a:pPr algn="ctr"/>
            <a:r>
              <a:rPr lang="en-US" i="1" dirty="0" smtClean="0">
                <a:latin typeface="Calibri Light" pitchFamily="34" charset="0"/>
              </a:rPr>
              <a:t>Chicken &amp; </a:t>
            </a:r>
            <a:r>
              <a:rPr lang="en-US" i="1" smtClean="0">
                <a:latin typeface="Calibri Light" pitchFamily="34" charset="0"/>
              </a:rPr>
              <a:t>Pasta Salad</a:t>
            </a:r>
            <a:endParaRPr lang="en-US" i="1" dirty="0" smtClean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84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ARAMARK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ARAMARK_USER</dc:creator>
  <cp:lastModifiedBy>CPC Staff</cp:lastModifiedBy>
  <cp:revision>98</cp:revision>
  <dcterms:created xsi:type="dcterms:W3CDTF">2014-08-13T15:59:11Z</dcterms:created>
  <dcterms:modified xsi:type="dcterms:W3CDTF">2015-01-05T14:12:29Z</dcterms:modified>
</cp:coreProperties>
</file>